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1" r:id="rId5"/>
    <p:sldId id="262" r:id="rId6"/>
    <p:sldId id="263" r:id="rId7"/>
    <p:sldId id="271" r:id="rId8"/>
    <p:sldId id="265" r:id="rId9"/>
    <p:sldId id="275" r:id="rId10"/>
    <p:sldId id="276" r:id="rId11"/>
    <p:sldId id="266" r:id="rId12"/>
    <p:sldId id="260" r:id="rId13"/>
    <p:sldId id="267" r:id="rId14"/>
    <p:sldId id="269" r:id="rId15"/>
    <p:sldId id="268" r:id="rId16"/>
    <p:sldId id="274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2022" autoAdjust="0"/>
  </p:normalViewPr>
  <p:slideViewPr>
    <p:cSldViewPr snapToGrid="0">
      <p:cViewPr varScale="1">
        <p:scale>
          <a:sx n="79" d="100"/>
          <a:sy n="79" d="100"/>
        </p:scale>
        <p:origin x="8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45E831-C7CA-4335-BA67-84BB36BE50F8}" type="doc">
      <dgm:prSet loTypeId="urn:microsoft.com/office/officeart/2005/8/layout/chevron2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FE64E74-1425-40C5-AABA-8EF0C0318345}">
      <dgm:prSet/>
      <dgm:spPr/>
      <dgm:t>
        <a:bodyPr/>
        <a:lstStyle/>
        <a:p>
          <a:r>
            <a: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Introduction</a:t>
          </a:r>
        </a:p>
      </dgm:t>
    </dgm:pt>
    <dgm:pt modelId="{5EB20277-1AB2-463B-B67C-88AED37864F4}" type="parTrans" cxnId="{3D8DF4AD-EE72-4FDD-BBE1-AF74D7FDB409}">
      <dgm:prSet/>
      <dgm:spPr/>
      <dgm:t>
        <a:bodyPr/>
        <a:lstStyle/>
        <a:p>
          <a:endParaRPr lang="en-US"/>
        </a:p>
      </dgm:t>
    </dgm:pt>
    <dgm:pt modelId="{F6E5F06D-CE71-4067-86C0-4FC4B1DC7D4B}" type="sibTrans" cxnId="{3D8DF4AD-EE72-4FDD-BBE1-AF74D7FDB409}">
      <dgm:prSet/>
      <dgm:spPr/>
      <dgm:t>
        <a:bodyPr/>
        <a:lstStyle/>
        <a:p>
          <a:endParaRPr lang="en-US"/>
        </a:p>
      </dgm:t>
    </dgm:pt>
    <dgm:pt modelId="{295E1FC9-24B4-482A-BD76-D63D8CA1E93A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Digitalization of World.</a:t>
          </a:r>
        </a:p>
      </dgm:t>
    </dgm:pt>
    <dgm:pt modelId="{88BBBE02-7794-40BF-96DF-7613E6C1B3B6}" type="parTrans" cxnId="{F607C1C6-16BF-45DE-BDA6-198625DD7C3F}">
      <dgm:prSet/>
      <dgm:spPr/>
      <dgm:t>
        <a:bodyPr/>
        <a:lstStyle/>
        <a:p>
          <a:endParaRPr lang="en-US"/>
        </a:p>
      </dgm:t>
    </dgm:pt>
    <dgm:pt modelId="{BD104F02-80A3-4A79-AD91-F2E5AFF93055}" type="sibTrans" cxnId="{F607C1C6-16BF-45DE-BDA6-198625DD7C3F}">
      <dgm:prSet/>
      <dgm:spPr/>
      <dgm:t>
        <a:bodyPr/>
        <a:lstStyle/>
        <a:p>
          <a:endParaRPr lang="en-US"/>
        </a:p>
      </dgm:t>
    </dgm:pt>
    <dgm:pt modelId="{5C662476-6486-499D-B020-5F98B9444DCF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More technology, more easiness people want.</a:t>
          </a:r>
        </a:p>
      </dgm:t>
    </dgm:pt>
    <dgm:pt modelId="{0428CC7D-8441-483B-A415-EB5AAD1DF75F}" type="parTrans" cxnId="{16A91CE5-2E63-4ABF-BB5F-CDA30579414A}">
      <dgm:prSet/>
      <dgm:spPr/>
      <dgm:t>
        <a:bodyPr/>
        <a:lstStyle/>
        <a:p>
          <a:endParaRPr lang="en-US"/>
        </a:p>
      </dgm:t>
    </dgm:pt>
    <dgm:pt modelId="{F5676BF2-1D7E-4FF7-87C4-5239857ACCC7}" type="sibTrans" cxnId="{16A91CE5-2E63-4ABF-BB5F-CDA30579414A}">
      <dgm:prSet/>
      <dgm:spPr/>
      <dgm:t>
        <a:bodyPr/>
        <a:lstStyle/>
        <a:p>
          <a:endParaRPr lang="en-US"/>
        </a:p>
      </dgm:t>
    </dgm:pt>
    <dgm:pt modelId="{90C06710-419D-47BE-9C94-A64A10627613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People don’t want manual things now.</a:t>
          </a:r>
        </a:p>
      </dgm:t>
    </dgm:pt>
    <dgm:pt modelId="{D3E9632C-39C0-4D1D-BDF6-055E18ABB60C}" type="parTrans" cxnId="{49552B8C-F634-42BA-A93A-E7BFFF7BD08A}">
      <dgm:prSet/>
      <dgm:spPr/>
      <dgm:t>
        <a:bodyPr/>
        <a:lstStyle/>
        <a:p>
          <a:endParaRPr lang="en-US"/>
        </a:p>
      </dgm:t>
    </dgm:pt>
    <dgm:pt modelId="{D0000B28-B4A9-43F3-84AE-E2EAFCE12784}" type="sibTrans" cxnId="{49552B8C-F634-42BA-A93A-E7BFFF7BD08A}">
      <dgm:prSet/>
      <dgm:spPr/>
      <dgm:t>
        <a:bodyPr/>
        <a:lstStyle/>
        <a:p>
          <a:endParaRPr lang="en-US"/>
        </a:p>
      </dgm:t>
    </dgm:pt>
    <dgm:pt modelId="{8A9063BB-6B07-407A-BDB4-2C2609C5FA7A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Introducing the </a:t>
          </a:r>
          <a:r>
            <a:rPr lang="en-US" b="1" dirty="0" err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Eventivo</a:t>
          </a:r>
          <a:endParaRPr lang="en-US" b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3083ABB-E514-4D89-9002-039DDE67C348}" type="parTrans" cxnId="{52BB131D-57E2-4789-B1CF-2F6EFF086983}">
      <dgm:prSet/>
      <dgm:spPr/>
      <dgm:t>
        <a:bodyPr/>
        <a:lstStyle/>
        <a:p>
          <a:endParaRPr lang="en-US"/>
        </a:p>
      </dgm:t>
    </dgm:pt>
    <dgm:pt modelId="{502744FE-E63F-44EC-9D2D-9811809BE73F}" type="sibTrans" cxnId="{52BB131D-57E2-4789-B1CF-2F6EFF086983}">
      <dgm:prSet/>
      <dgm:spPr/>
      <dgm:t>
        <a:bodyPr/>
        <a:lstStyle/>
        <a:p>
          <a:endParaRPr lang="en-US"/>
        </a:p>
      </dgm:t>
    </dgm:pt>
    <dgm:pt modelId="{3C698E7D-A76E-4270-AB0B-180B86F4594D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Origination of idea (background information)</a:t>
          </a:r>
        </a:p>
      </dgm:t>
    </dgm:pt>
    <dgm:pt modelId="{BF6CBD3B-5BF8-4FEE-B97F-96D325F18681}" type="parTrans" cxnId="{A7711B61-C930-4E40-B7F0-9B47255F035E}">
      <dgm:prSet/>
      <dgm:spPr/>
      <dgm:t>
        <a:bodyPr/>
        <a:lstStyle/>
        <a:p>
          <a:endParaRPr lang="en-US"/>
        </a:p>
      </dgm:t>
    </dgm:pt>
    <dgm:pt modelId="{5FD34926-56E7-4DC9-8736-D43B7BF58A09}" type="sibTrans" cxnId="{A7711B61-C930-4E40-B7F0-9B47255F035E}">
      <dgm:prSet/>
      <dgm:spPr/>
      <dgm:t>
        <a:bodyPr/>
        <a:lstStyle/>
        <a:p>
          <a:endParaRPr lang="en-US"/>
        </a:p>
      </dgm:t>
    </dgm:pt>
    <dgm:pt modelId="{917CFFC9-1DF3-429C-A692-40059CA90629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64% young population in Pakistan.</a:t>
          </a:r>
        </a:p>
      </dgm:t>
    </dgm:pt>
    <dgm:pt modelId="{64D7EE8B-32A8-40FB-89CA-45CA2F3BEEFE}" type="parTrans" cxnId="{5D14D3A5-BFA5-40D6-8F83-EEB80B49A109}">
      <dgm:prSet/>
      <dgm:spPr/>
      <dgm:t>
        <a:bodyPr/>
        <a:lstStyle/>
        <a:p>
          <a:endParaRPr lang="en-US"/>
        </a:p>
      </dgm:t>
    </dgm:pt>
    <dgm:pt modelId="{1DF92623-3449-4006-B5C4-885606CB37D8}" type="sibTrans" cxnId="{5D14D3A5-BFA5-40D6-8F83-EEB80B49A109}">
      <dgm:prSet/>
      <dgm:spPr/>
      <dgm:t>
        <a:bodyPr/>
        <a:lstStyle/>
        <a:p>
          <a:endParaRPr lang="en-US"/>
        </a:p>
      </dgm:t>
    </dgm:pt>
    <dgm:pt modelId="{87ACFA79-4757-4093-AF5B-FF2318E05F03}" type="pres">
      <dgm:prSet presAssocID="{1E45E831-C7CA-4335-BA67-84BB36BE50F8}" presName="linearFlow" presStyleCnt="0">
        <dgm:presLayoutVars>
          <dgm:dir/>
          <dgm:animLvl val="lvl"/>
          <dgm:resizeHandles val="exact"/>
        </dgm:presLayoutVars>
      </dgm:prSet>
      <dgm:spPr/>
    </dgm:pt>
    <dgm:pt modelId="{28CC6F57-3ADA-4174-8187-BA0A03EFE09E}" type="pres">
      <dgm:prSet presAssocID="{5FE64E74-1425-40C5-AABA-8EF0C0318345}" presName="composite" presStyleCnt="0"/>
      <dgm:spPr/>
    </dgm:pt>
    <dgm:pt modelId="{1235BF4B-FE9F-4AD5-939B-A6D90C295A86}" type="pres">
      <dgm:prSet presAssocID="{5FE64E74-1425-40C5-AABA-8EF0C0318345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316571BE-0F3C-4F45-A5DC-A4390DE2032F}" type="pres">
      <dgm:prSet presAssocID="{5FE64E74-1425-40C5-AABA-8EF0C0318345}" presName="descendantText" presStyleLbl="alignAcc1" presStyleIdx="0" presStyleCnt="1">
        <dgm:presLayoutVars>
          <dgm:bulletEnabled val="1"/>
        </dgm:presLayoutVars>
      </dgm:prSet>
      <dgm:spPr/>
    </dgm:pt>
  </dgm:ptLst>
  <dgm:cxnLst>
    <dgm:cxn modelId="{1B145B17-D5A9-4949-B593-B74BE126B03E}" type="presOf" srcId="{1E45E831-C7CA-4335-BA67-84BB36BE50F8}" destId="{87ACFA79-4757-4093-AF5B-FF2318E05F03}" srcOrd="0" destOrd="0" presId="urn:microsoft.com/office/officeart/2005/8/layout/chevron2"/>
    <dgm:cxn modelId="{52BB131D-57E2-4789-B1CF-2F6EFF086983}" srcId="{5FE64E74-1425-40C5-AABA-8EF0C0318345}" destId="{8A9063BB-6B07-407A-BDB4-2C2609C5FA7A}" srcOrd="3" destOrd="0" parTransId="{43083ABB-E514-4D89-9002-039DDE67C348}" sibTransId="{502744FE-E63F-44EC-9D2D-9811809BE73F}"/>
    <dgm:cxn modelId="{9F403D22-DBBD-4406-94C6-56B67926C6B9}" type="presOf" srcId="{90C06710-419D-47BE-9C94-A64A10627613}" destId="{316571BE-0F3C-4F45-A5DC-A4390DE2032F}" srcOrd="0" destOrd="2" presId="urn:microsoft.com/office/officeart/2005/8/layout/chevron2"/>
    <dgm:cxn modelId="{A7711B61-C930-4E40-B7F0-9B47255F035E}" srcId="{5FE64E74-1425-40C5-AABA-8EF0C0318345}" destId="{3C698E7D-A76E-4270-AB0B-180B86F4594D}" srcOrd="4" destOrd="0" parTransId="{BF6CBD3B-5BF8-4FEE-B97F-96D325F18681}" sibTransId="{5FD34926-56E7-4DC9-8736-D43B7BF58A09}"/>
    <dgm:cxn modelId="{1879A06C-4E14-44D3-950C-57E11AA61D61}" type="presOf" srcId="{295E1FC9-24B4-482A-BD76-D63D8CA1E93A}" destId="{316571BE-0F3C-4F45-A5DC-A4390DE2032F}" srcOrd="0" destOrd="0" presId="urn:microsoft.com/office/officeart/2005/8/layout/chevron2"/>
    <dgm:cxn modelId="{24B29155-6675-4412-AEE7-B3DAB5CCB611}" type="presOf" srcId="{3C698E7D-A76E-4270-AB0B-180B86F4594D}" destId="{316571BE-0F3C-4F45-A5DC-A4390DE2032F}" srcOrd="0" destOrd="4" presId="urn:microsoft.com/office/officeart/2005/8/layout/chevron2"/>
    <dgm:cxn modelId="{49552B8C-F634-42BA-A93A-E7BFFF7BD08A}" srcId="{5FE64E74-1425-40C5-AABA-8EF0C0318345}" destId="{90C06710-419D-47BE-9C94-A64A10627613}" srcOrd="2" destOrd="0" parTransId="{D3E9632C-39C0-4D1D-BDF6-055E18ABB60C}" sibTransId="{D0000B28-B4A9-43F3-84AE-E2EAFCE12784}"/>
    <dgm:cxn modelId="{4C086690-6323-41F2-8499-93598F1F60AC}" type="presOf" srcId="{917CFFC9-1DF3-429C-A692-40059CA90629}" destId="{316571BE-0F3C-4F45-A5DC-A4390DE2032F}" srcOrd="0" destOrd="5" presId="urn:microsoft.com/office/officeart/2005/8/layout/chevron2"/>
    <dgm:cxn modelId="{5D14D3A5-BFA5-40D6-8F83-EEB80B49A109}" srcId="{5FE64E74-1425-40C5-AABA-8EF0C0318345}" destId="{917CFFC9-1DF3-429C-A692-40059CA90629}" srcOrd="5" destOrd="0" parTransId="{64D7EE8B-32A8-40FB-89CA-45CA2F3BEEFE}" sibTransId="{1DF92623-3449-4006-B5C4-885606CB37D8}"/>
    <dgm:cxn modelId="{463B99AC-35FD-48A4-84E5-E8ACD25AFB6A}" type="presOf" srcId="{5FE64E74-1425-40C5-AABA-8EF0C0318345}" destId="{1235BF4B-FE9F-4AD5-939B-A6D90C295A86}" srcOrd="0" destOrd="0" presId="urn:microsoft.com/office/officeart/2005/8/layout/chevron2"/>
    <dgm:cxn modelId="{103E99AD-CE72-44DC-BF40-814C51389EAF}" type="presOf" srcId="{8A9063BB-6B07-407A-BDB4-2C2609C5FA7A}" destId="{316571BE-0F3C-4F45-A5DC-A4390DE2032F}" srcOrd="0" destOrd="3" presId="urn:microsoft.com/office/officeart/2005/8/layout/chevron2"/>
    <dgm:cxn modelId="{3D8DF4AD-EE72-4FDD-BBE1-AF74D7FDB409}" srcId="{1E45E831-C7CA-4335-BA67-84BB36BE50F8}" destId="{5FE64E74-1425-40C5-AABA-8EF0C0318345}" srcOrd="0" destOrd="0" parTransId="{5EB20277-1AB2-463B-B67C-88AED37864F4}" sibTransId="{F6E5F06D-CE71-4067-86C0-4FC4B1DC7D4B}"/>
    <dgm:cxn modelId="{F607C1C6-16BF-45DE-BDA6-198625DD7C3F}" srcId="{5FE64E74-1425-40C5-AABA-8EF0C0318345}" destId="{295E1FC9-24B4-482A-BD76-D63D8CA1E93A}" srcOrd="0" destOrd="0" parTransId="{88BBBE02-7794-40BF-96DF-7613E6C1B3B6}" sibTransId="{BD104F02-80A3-4A79-AD91-F2E5AFF93055}"/>
    <dgm:cxn modelId="{16A91CE5-2E63-4ABF-BB5F-CDA30579414A}" srcId="{5FE64E74-1425-40C5-AABA-8EF0C0318345}" destId="{5C662476-6486-499D-B020-5F98B9444DCF}" srcOrd="1" destOrd="0" parTransId="{0428CC7D-8441-483B-A415-EB5AAD1DF75F}" sibTransId="{F5676BF2-1D7E-4FF7-87C4-5239857ACCC7}"/>
    <dgm:cxn modelId="{32900EFA-CB73-4AEB-B488-7F0904838C2B}" type="presOf" srcId="{5C662476-6486-499D-B020-5F98B9444DCF}" destId="{316571BE-0F3C-4F45-A5DC-A4390DE2032F}" srcOrd="0" destOrd="1" presId="urn:microsoft.com/office/officeart/2005/8/layout/chevron2"/>
    <dgm:cxn modelId="{695F4F6C-72E5-48BC-A8BE-63D4E5C625D2}" type="presParOf" srcId="{87ACFA79-4757-4093-AF5B-FF2318E05F03}" destId="{28CC6F57-3ADA-4174-8187-BA0A03EFE09E}" srcOrd="0" destOrd="0" presId="urn:microsoft.com/office/officeart/2005/8/layout/chevron2"/>
    <dgm:cxn modelId="{B5922149-AAFD-4203-A375-CD82FDAD14BA}" type="presParOf" srcId="{28CC6F57-3ADA-4174-8187-BA0A03EFE09E}" destId="{1235BF4B-FE9F-4AD5-939B-A6D90C295A86}" srcOrd="0" destOrd="0" presId="urn:microsoft.com/office/officeart/2005/8/layout/chevron2"/>
    <dgm:cxn modelId="{F59D345F-5766-4D70-A899-C96023DBACA8}" type="presParOf" srcId="{28CC6F57-3ADA-4174-8187-BA0A03EFE09E}" destId="{316571BE-0F3C-4F45-A5DC-A4390DE2032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9C4D91-434B-4C1C-B535-56F976162A1D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09D9746-2E13-419C-9596-167CF1D6EF5E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information about each halls on one click.</a:t>
          </a:r>
        </a:p>
      </dgm:t>
    </dgm:pt>
    <dgm:pt modelId="{65E6BF8A-3FF5-4F87-8A4D-574003DE0A8F}" type="parTrans" cxnId="{8CD53887-522C-45C9-8A18-1B359DE28527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6EC3305-CE21-4ADC-B87B-A7979175ECD4}" type="sibTrans" cxnId="{8CD53887-522C-45C9-8A18-1B359DE28527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3D3353D-172C-442C-AF87-600C324CB8A7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access, search and contact all nearby halls.</a:t>
          </a:r>
        </a:p>
      </dgm:t>
    </dgm:pt>
    <dgm:pt modelId="{B50C4F7B-F843-4DDC-B3BE-5232679C47C9}" type="parTrans" cxnId="{D09534BC-ABB2-403A-8E4D-2FD9A4C72918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C105E56-9810-40D0-ABEA-52F467073988}" type="sibTrans" cxnId="{D09534BC-ABB2-403A-8E4D-2FD9A4C72918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A37CD84-C8D2-4D3A-910E-48A55506D04C}">
      <dgm:prSet custT="1"/>
      <dgm:spPr/>
      <dgm:t>
        <a:bodyPr/>
        <a:lstStyle/>
        <a:p>
          <a:r>
            <a:rPr lang="en-US" sz="24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Food ordering</a:t>
          </a:r>
        </a:p>
        <a:p>
          <a:r>
            <a:rPr lang="en-US" sz="24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Sitting Capacity </a:t>
          </a:r>
        </a:p>
        <a:p>
          <a:r>
            <a:rPr lang="en-US" sz="24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other arrangements on a single application</a:t>
          </a:r>
          <a:r>
            <a:rPr lang="en-US" sz="20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  <a:endParaRPr lang="en-US" sz="24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8505AD4-FEC8-419B-AFD2-5AC711325BF5}" type="parTrans" cxnId="{19CFFF5E-5F61-446D-AC46-31DEDD925AA2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C859AF3-E348-4587-B2B4-00B4241D9A64}" type="sibTrans" cxnId="{19CFFF5E-5F61-446D-AC46-31DEDD925AA2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F38F158-ED76-4968-906B-AFDB916E295F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do booking</a:t>
          </a:r>
        </a:p>
      </dgm:t>
    </dgm:pt>
    <dgm:pt modelId="{4949DC61-501D-4C29-AF47-EBB6D8852E6B}" type="parTrans" cxnId="{4A42C206-4B18-426D-99B0-D23A06CD036D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ED25D0E-13EC-402B-9342-E2287C7714C2}" type="sibTrans" cxnId="{4A42C206-4B18-426D-99B0-D23A06CD036D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EDD4BB-8025-4678-B629-84D7470C00F0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estimate the cost without contacting them.</a:t>
          </a:r>
          <a:endParaRPr lang="en-US" sz="24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8980C83-FA20-48B0-ABBA-1212552701DF}" type="parTrans" cxnId="{1E0C9A45-DC82-41BA-92A6-7BBDBB37A181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056B198-A9E4-478E-958D-8C8054AD45FC}" type="sibTrans" cxnId="{1E0C9A45-DC82-41BA-92A6-7BBDBB37A181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0FD0A9D-C393-4FF7-8E58-373B36ED1CB0}">
      <dgm:prSet/>
      <dgm:spPr/>
      <dgm:t>
        <a:bodyPr/>
        <a:lstStyle/>
        <a:p>
          <a:r>
            <a:rPr lang="en-US" b="0" i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It will suggest/compare different venues </a:t>
          </a:r>
          <a:endParaRPr lang="en-US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29BDEDB-53B9-4E35-8C00-49B3E42BEA58}" type="parTrans" cxnId="{C238541E-9FE3-48A0-917A-2013149CAE61}">
      <dgm:prSet/>
      <dgm:spPr/>
      <dgm:t>
        <a:bodyPr/>
        <a:lstStyle/>
        <a:p>
          <a:endParaRPr lang="en-US"/>
        </a:p>
      </dgm:t>
    </dgm:pt>
    <dgm:pt modelId="{2E8F59DD-BF06-4129-9478-BBC956F78407}" type="sibTrans" cxnId="{C238541E-9FE3-48A0-917A-2013149CAE61}">
      <dgm:prSet/>
      <dgm:spPr/>
      <dgm:t>
        <a:bodyPr/>
        <a:lstStyle/>
        <a:p>
          <a:endParaRPr lang="en-US"/>
        </a:p>
      </dgm:t>
    </dgm:pt>
    <dgm:pt modelId="{479CDEDB-58C2-4E0B-A515-49AA2F3225ED}" type="pres">
      <dgm:prSet presAssocID="{B69C4D91-434B-4C1C-B535-56F976162A1D}" presName="diagram" presStyleCnt="0">
        <dgm:presLayoutVars>
          <dgm:dir/>
          <dgm:resizeHandles val="exact"/>
        </dgm:presLayoutVars>
      </dgm:prSet>
      <dgm:spPr/>
    </dgm:pt>
    <dgm:pt modelId="{3ADAC612-45F7-4933-B0E1-23B96C43107B}" type="pres">
      <dgm:prSet presAssocID="{D09D9746-2E13-419C-9596-167CF1D6EF5E}" presName="node" presStyleLbl="node1" presStyleIdx="0" presStyleCnt="6">
        <dgm:presLayoutVars>
          <dgm:bulletEnabled val="1"/>
        </dgm:presLayoutVars>
      </dgm:prSet>
      <dgm:spPr/>
    </dgm:pt>
    <dgm:pt modelId="{EB40885E-729C-44CC-9909-51C9BA777C4C}" type="pres">
      <dgm:prSet presAssocID="{F6EC3305-CE21-4ADC-B87B-A7979175ECD4}" presName="sibTrans" presStyleCnt="0"/>
      <dgm:spPr/>
    </dgm:pt>
    <dgm:pt modelId="{3AB8A607-1E4C-4E80-B0DA-7E6D2BA5D32B}" type="pres">
      <dgm:prSet presAssocID="{83D3353D-172C-442C-AF87-600C324CB8A7}" presName="node" presStyleLbl="node1" presStyleIdx="1" presStyleCnt="6">
        <dgm:presLayoutVars>
          <dgm:bulletEnabled val="1"/>
        </dgm:presLayoutVars>
      </dgm:prSet>
      <dgm:spPr/>
    </dgm:pt>
    <dgm:pt modelId="{EA3AAD63-792A-418F-9822-314E77E7B6E8}" type="pres">
      <dgm:prSet presAssocID="{AC105E56-9810-40D0-ABEA-52F467073988}" presName="sibTrans" presStyleCnt="0"/>
      <dgm:spPr/>
    </dgm:pt>
    <dgm:pt modelId="{39A889A7-4A5E-4227-A093-564FF60A645A}" type="pres">
      <dgm:prSet presAssocID="{7A37CD84-C8D2-4D3A-910E-48A55506D04C}" presName="node" presStyleLbl="node1" presStyleIdx="2" presStyleCnt="6">
        <dgm:presLayoutVars>
          <dgm:bulletEnabled val="1"/>
        </dgm:presLayoutVars>
      </dgm:prSet>
      <dgm:spPr/>
    </dgm:pt>
    <dgm:pt modelId="{CA8DD6D6-84B7-484E-873C-4FC0E698B56A}" type="pres">
      <dgm:prSet presAssocID="{6C859AF3-E348-4587-B2B4-00B4241D9A64}" presName="sibTrans" presStyleCnt="0"/>
      <dgm:spPr/>
    </dgm:pt>
    <dgm:pt modelId="{D67DBFAA-03CA-4684-B313-E559C8ACD93A}" type="pres">
      <dgm:prSet presAssocID="{5F38F158-ED76-4968-906B-AFDB916E295F}" presName="node" presStyleLbl="node1" presStyleIdx="3" presStyleCnt="6">
        <dgm:presLayoutVars>
          <dgm:bulletEnabled val="1"/>
        </dgm:presLayoutVars>
      </dgm:prSet>
      <dgm:spPr/>
    </dgm:pt>
    <dgm:pt modelId="{8F5C0428-C715-46C8-B311-F1B7A67765FC}" type="pres">
      <dgm:prSet presAssocID="{5ED25D0E-13EC-402B-9342-E2287C7714C2}" presName="sibTrans" presStyleCnt="0"/>
      <dgm:spPr/>
    </dgm:pt>
    <dgm:pt modelId="{045A31EA-5DC6-4E84-9232-2552226101F8}" type="pres">
      <dgm:prSet presAssocID="{70FD0A9D-C393-4FF7-8E58-373B36ED1CB0}" presName="node" presStyleLbl="node1" presStyleIdx="4" presStyleCnt="6" custLinFactX="10000" custLinFactNeighborX="100000" custLinFactNeighborY="736">
        <dgm:presLayoutVars>
          <dgm:bulletEnabled val="1"/>
        </dgm:presLayoutVars>
      </dgm:prSet>
      <dgm:spPr/>
    </dgm:pt>
    <dgm:pt modelId="{63E643E1-FFF2-45AA-A3C7-96140889324B}" type="pres">
      <dgm:prSet presAssocID="{2E8F59DD-BF06-4129-9478-BBC956F78407}" presName="sibTrans" presStyleCnt="0"/>
      <dgm:spPr/>
    </dgm:pt>
    <dgm:pt modelId="{2B2F46A7-11C3-48C6-968C-65C511563298}" type="pres">
      <dgm:prSet presAssocID="{A6EDD4BB-8025-4678-B629-84D7470C00F0}" presName="node" presStyleLbl="node1" presStyleIdx="5" presStyleCnt="6" custLinFactX="-10000" custLinFactNeighborX="-100000" custLinFactNeighborY="-736">
        <dgm:presLayoutVars>
          <dgm:bulletEnabled val="1"/>
        </dgm:presLayoutVars>
      </dgm:prSet>
      <dgm:spPr/>
    </dgm:pt>
  </dgm:ptLst>
  <dgm:cxnLst>
    <dgm:cxn modelId="{4A42C206-4B18-426D-99B0-D23A06CD036D}" srcId="{B69C4D91-434B-4C1C-B535-56F976162A1D}" destId="{5F38F158-ED76-4968-906B-AFDB916E295F}" srcOrd="3" destOrd="0" parTransId="{4949DC61-501D-4C29-AF47-EBB6D8852E6B}" sibTransId="{5ED25D0E-13EC-402B-9342-E2287C7714C2}"/>
    <dgm:cxn modelId="{A976B812-099D-4B7C-B93F-8C83C65759B5}" type="presOf" srcId="{70FD0A9D-C393-4FF7-8E58-373B36ED1CB0}" destId="{045A31EA-5DC6-4E84-9232-2552226101F8}" srcOrd="0" destOrd="0" presId="urn:microsoft.com/office/officeart/2005/8/layout/default"/>
    <dgm:cxn modelId="{C238541E-9FE3-48A0-917A-2013149CAE61}" srcId="{B69C4D91-434B-4C1C-B535-56F976162A1D}" destId="{70FD0A9D-C393-4FF7-8E58-373B36ED1CB0}" srcOrd="4" destOrd="0" parTransId="{A29BDEDB-53B9-4E35-8C00-49B3E42BEA58}" sibTransId="{2E8F59DD-BF06-4129-9478-BBC956F78407}"/>
    <dgm:cxn modelId="{BD309739-21E8-4D77-87DF-81F282319538}" type="presOf" srcId="{7A37CD84-C8D2-4D3A-910E-48A55506D04C}" destId="{39A889A7-4A5E-4227-A093-564FF60A645A}" srcOrd="0" destOrd="0" presId="urn:microsoft.com/office/officeart/2005/8/layout/default"/>
    <dgm:cxn modelId="{19CFFF5E-5F61-446D-AC46-31DEDD925AA2}" srcId="{B69C4D91-434B-4C1C-B535-56F976162A1D}" destId="{7A37CD84-C8D2-4D3A-910E-48A55506D04C}" srcOrd="2" destOrd="0" parTransId="{D8505AD4-FEC8-419B-AFD2-5AC711325BF5}" sibTransId="{6C859AF3-E348-4587-B2B4-00B4241D9A64}"/>
    <dgm:cxn modelId="{1E0C9A45-DC82-41BA-92A6-7BBDBB37A181}" srcId="{B69C4D91-434B-4C1C-B535-56F976162A1D}" destId="{A6EDD4BB-8025-4678-B629-84D7470C00F0}" srcOrd="5" destOrd="0" parTransId="{68980C83-FA20-48B0-ABBA-1212552701DF}" sibTransId="{0056B198-A9E4-478E-958D-8C8054AD45FC}"/>
    <dgm:cxn modelId="{E546FF4B-04B6-4626-B435-194C8CBAB49A}" type="presOf" srcId="{D09D9746-2E13-419C-9596-167CF1D6EF5E}" destId="{3ADAC612-45F7-4933-B0E1-23B96C43107B}" srcOrd="0" destOrd="0" presId="urn:microsoft.com/office/officeart/2005/8/layout/default"/>
    <dgm:cxn modelId="{8CD53887-522C-45C9-8A18-1B359DE28527}" srcId="{B69C4D91-434B-4C1C-B535-56F976162A1D}" destId="{D09D9746-2E13-419C-9596-167CF1D6EF5E}" srcOrd="0" destOrd="0" parTransId="{65E6BF8A-3FF5-4F87-8A4D-574003DE0A8F}" sibTransId="{F6EC3305-CE21-4ADC-B87B-A7979175ECD4}"/>
    <dgm:cxn modelId="{DBF96D8F-6F8C-451D-9ED2-EF8B54024442}" type="presOf" srcId="{B69C4D91-434B-4C1C-B535-56F976162A1D}" destId="{479CDEDB-58C2-4E0B-A515-49AA2F3225ED}" srcOrd="0" destOrd="0" presId="urn:microsoft.com/office/officeart/2005/8/layout/default"/>
    <dgm:cxn modelId="{DB727DA3-6AC7-4CB4-8E22-188407239DED}" type="presOf" srcId="{5F38F158-ED76-4968-906B-AFDB916E295F}" destId="{D67DBFAA-03CA-4684-B313-E559C8ACD93A}" srcOrd="0" destOrd="0" presId="urn:microsoft.com/office/officeart/2005/8/layout/default"/>
    <dgm:cxn modelId="{D09534BC-ABB2-403A-8E4D-2FD9A4C72918}" srcId="{B69C4D91-434B-4C1C-B535-56F976162A1D}" destId="{83D3353D-172C-442C-AF87-600C324CB8A7}" srcOrd="1" destOrd="0" parTransId="{B50C4F7B-F843-4DDC-B3BE-5232679C47C9}" sibTransId="{AC105E56-9810-40D0-ABEA-52F467073988}"/>
    <dgm:cxn modelId="{AA28A1CE-6D2B-470F-AA0F-6E82A89B5C06}" type="presOf" srcId="{83D3353D-172C-442C-AF87-600C324CB8A7}" destId="{3AB8A607-1E4C-4E80-B0DA-7E6D2BA5D32B}" srcOrd="0" destOrd="0" presId="urn:microsoft.com/office/officeart/2005/8/layout/default"/>
    <dgm:cxn modelId="{981216FC-A3AB-4321-9482-B143788110DA}" type="presOf" srcId="{A6EDD4BB-8025-4678-B629-84D7470C00F0}" destId="{2B2F46A7-11C3-48C6-968C-65C511563298}" srcOrd="0" destOrd="0" presId="urn:microsoft.com/office/officeart/2005/8/layout/default"/>
    <dgm:cxn modelId="{7F6A8D1D-02A8-4774-B8F3-1214A298A3CE}" type="presParOf" srcId="{479CDEDB-58C2-4E0B-A515-49AA2F3225ED}" destId="{3ADAC612-45F7-4933-B0E1-23B96C43107B}" srcOrd="0" destOrd="0" presId="urn:microsoft.com/office/officeart/2005/8/layout/default"/>
    <dgm:cxn modelId="{2993682A-D0EB-4047-9057-31D9057010E0}" type="presParOf" srcId="{479CDEDB-58C2-4E0B-A515-49AA2F3225ED}" destId="{EB40885E-729C-44CC-9909-51C9BA777C4C}" srcOrd="1" destOrd="0" presId="urn:microsoft.com/office/officeart/2005/8/layout/default"/>
    <dgm:cxn modelId="{A1A2B47B-C39B-4567-8423-63BD76C58F7D}" type="presParOf" srcId="{479CDEDB-58C2-4E0B-A515-49AA2F3225ED}" destId="{3AB8A607-1E4C-4E80-B0DA-7E6D2BA5D32B}" srcOrd="2" destOrd="0" presId="urn:microsoft.com/office/officeart/2005/8/layout/default"/>
    <dgm:cxn modelId="{F3C03B85-1EDD-4D3E-86B3-4FA1E66F1A71}" type="presParOf" srcId="{479CDEDB-58C2-4E0B-A515-49AA2F3225ED}" destId="{EA3AAD63-792A-418F-9822-314E77E7B6E8}" srcOrd="3" destOrd="0" presId="urn:microsoft.com/office/officeart/2005/8/layout/default"/>
    <dgm:cxn modelId="{0523DFC0-2169-44CC-8DF8-91C9BBCEF00D}" type="presParOf" srcId="{479CDEDB-58C2-4E0B-A515-49AA2F3225ED}" destId="{39A889A7-4A5E-4227-A093-564FF60A645A}" srcOrd="4" destOrd="0" presId="urn:microsoft.com/office/officeart/2005/8/layout/default"/>
    <dgm:cxn modelId="{2794B983-28ED-44F2-B984-D2391381C5FA}" type="presParOf" srcId="{479CDEDB-58C2-4E0B-A515-49AA2F3225ED}" destId="{CA8DD6D6-84B7-484E-873C-4FC0E698B56A}" srcOrd="5" destOrd="0" presId="urn:microsoft.com/office/officeart/2005/8/layout/default"/>
    <dgm:cxn modelId="{E113D522-B5B3-47CD-ADA6-A8BE5133C26C}" type="presParOf" srcId="{479CDEDB-58C2-4E0B-A515-49AA2F3225ED}" destId="{D67DBFAA-03CA-4684-B313-E559C8ACD93A}" srcOrd="6" destOrd="0" presId="urn:microsoft.com/office/officeart/2005/8/layout/default"/>
    <dgm:cxn modelId="{F254E1E0-4488-464B-A17C-78CB0CB81AD5}" type="presParOf" srcId="{479CDEDB-58C2-4E0B-A515-49AA2F3225ED}" destId="{8F5C0428-C715-46C8-B311-F1B7A67765FC}" srcOrd="7" destOrd="0" presId="urn:microsoft.com/office/officeart/2005/8/layout/default"/>
    <dgm:cxn modelId="{299809E9-44A3-467B-87DE-148603D5CDA2}" type="presParOf" srcId="{479CDEDB-58C2-4E0B-A515-49AA2F3225ED}" destId="{045A31EA-5DC6-4E84-9232-2552226101F8}" srcOrd="8" destOrd="0" presId="urn:microsoft.com/office/officeart/2005/8/layout/default"/>
    <dgm:cxn modelId="{D41CA801-05CD-46E9-A30C-91C2ACA47782}" type="presParOf" srcId="{479CDEDB-58C2-4E0B-A515-49AA2F3225ED}" destId="{63E643E1-FFF2-45AA-A3C7-96140889324B}" srcOrd="9" destOrd="0" presId="urn:microsoft.com/office/officeart/2005/8/layout/default"/>
    <dgm:cxn modelId="{6281085D-6CE5-469E-BDAB-DEBDB5E1B156}" type="presParOf" srcId="{479CDEDB-58C2-4E0B-A515-49AA2F3225ED}" destId="{2B2F46A7-11C3-48C6-968C-65C511563298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69C4D91-434B-4C1C-B535-56F976162A1D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09D9746-2E13-419C-9596-167CF1D6EF5E}">
      <dgm:prSet custT="1"/>
      <dgm:spPr/>
      <dgm:t>
        <a:bodyPr/>
        <a:lstStyle/>
        <a:p>
          <a:r>
            <a:rPr lang="en-US" sz="4000" b="0" i="0" dirty="0"/>
            <a:t>The system will suggest the Venues with help of NLP (semantic analysis)</a:t>
          </a:r>
          <a:endParaRPr lang="en-US" sz="40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5E6BF8A-3FF5-4F87-8A4D-574003DE0A8F}" type="parTrans" cxnId="{8CD53887-522C-45C9-8A18-1B359DE28527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6EC3305-CE21-4ADC-B87B-A7979175ECD4}" type="sibTrans" cxnId="{8CD53887-522C-45C9-8A18-1B359DE28527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3D3353D-172C-442C-AF87-600C324CB8A7}">
      <dgm:prSet custT="1"/>
      <dgm:spPr/>
      <dgm:t>
        <a:bodyPr/>
        <a:lstStyle/>
        <a:p>
          <a:r>
            <a:rPr lang="en-US" sz="4000" b="0" i="0" dirty="0"/>
            <a:t>The system shall allow the user to chat with the manager</a:t>
          </a:r>
          <a:endParaRPr lang="en-US" sz="40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50C4F7B-F843-4DDC-B3BE-5232679C47C9}" type="parTrans" cxnId="{D09534BC-ABB2-403A-8E4D-2FD9A4C72918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C105E56-9810-40D0-ABEA-52F467073988}" type="sibTrans" cxnId="{D09534BC-ABB2-403A-8E4D-2FD9A4C72918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79CDEDB-58C2-4E0B-A515-49AA2F3225ED}" type="pres">
      <dgm:prSet presAssocID="{B69C4D91-434B-4C1C-B535-56F976162A1D}" presName="diagram" presStyleCnt="0">
        <dgm:presLayoutVars>
          <dgm:dir/>
          <dgm:resizeHandles val="exact"/>
        </dgm:presLayoutVars>
      </dgm:prSet>
      <dgm:spPr/>
    </dgm:pt>
    <dgm:pt modelId="{3ADAC612-45F7-4933-B0E1-23B96C43107B}" type="pres">
      <dgm:prSet presAssocID="{D09D9746-2E13-419C-9596-167CF1D6EF5E}" presName="node" presStyleLbl="node1" presStyleIdx="0" presStyleCnt="2">
        <dgm:presLayoutVars>
          <dgm:bulletEnabled val="1"/>
        </dgm:presLayoutVars>
      </dgm:prSet>
      <dgm:spPr/>
    </dgm:pt>
    <dgm:pt modelId="{EB40885E-729C-44CC-9909-51C9BA777C4C}" type="pres">
      <dgm:prSet presAssocID="{F6EC3305-CE21-4ADC-B87B-A7979175ECD4}" presName="sibTrans" presStyleCnt="0"/>
      <dgm:spPr/>
    </dgm:pt>
    <dgm:pt modelId="{3AB8A607-1E4C-4E80-B0DA-7E6D2BA5D32B}" type="pres">
      <dgm:prSet presAssocID="{83D3353D-172C-442C-AF87-600C324CB8A7}" presName="node" presStyleLbl="node1" presStyleIdx="1" presStyleCnt="2" custLinFactNeighborX="26">
        <dgm:presLayoutVars>
          <dgm:bulletEnabled val="1"/>
        </dgm:presLayoutVars>
      </dgm:prSet>
      <dgm:spPr/>
    </dgm:pt>
  </dgm:ptLst>
  <dgm:cxnLst>
    <dgm:cxn modelId="{E546FF4B-04B6-4626-B435-194C8CBAB49A}" type="presOf" srcId="{D09D9746-2E13-419C-9596-167CF1D6EF5E}" destId="{3ADAC612-45F7-4933-B0E1-23B96C43107B}" srcOrd="0" destOrd="0" presId="urn:microsoft.com/office/officeart/2005/8/layout/default"/>
    <dgm:cxn modelId="{8CD53887-522C-45C9-8A18-1B359DE28527}" srcId="{B69C4D91-434B-4C1C-B535-56F976162A1D}" destId="{D09D9746-2E13-419C-9596-167CF1D6EF5E}" srcOrd="0" destOrd="0" parTransId="{65E6BF8A-3FF5-4F87-8A4D-574003DE0A8F}" sibTransId="{F6EC3305-CE21-4ADC-B87B-A7979175ECD4}"/>
    <dgm:cxn modelId="{DBF96D8F-6F8C-451D-9ED2-EF8B54024442}" type="presOf" srcId="{B69C4D91-434B-4C1C-B535-56F976162A1D}" destId="{479CDEDB-58C2-4E0B-A515-49AA2F3225ED}" srcOrd="0" destOrd="0" presId="urn:microsoft.com/office/officeart/2005/8/layout/default"/>
    <dgm:cxn modelId="{D09534BC-ABB2-403A-8E4D-2FD9A4C72918}" srcId="{B69C4D91-434B-4C1C-B535-56F976162A1D}" destId="{83D3353D-172C-442C-AF87-600C324CB8A7}" srcOrd="1" destOrd="0" parTransId="{B50C4F7B-F843-4DDC-B3BE-5232679C47C9}" sibTransId="{AC105E56-9810-40D0-ABEA-52F467073988}"/>
    <dgm:cxn modelId="{AA28A1CE-6D2B-470F-AA0F-6E82A89B5C06}" type="presOf" srcId="{83D3353D-172C-442C-AF87-600C324CB8A7}" destId="{3AB8A607-1E4C-4E80-B0DA-7E6D2BA5D32B}" srcOrd="0" destOrd="0" presId="urn:microsoft.com/office/officeart/2005/8/layout/default"/>
    <dgm:cxn modelId="{7F6A8D1D-02A8-4774-B8F3-1214A298A3CE}" type="presParOf" srcId="{479CDEDB-58C2-4E0B-A515-49AA2F3225ED}" destId="{3ADAC612-45F7-4933-B0E1-23B96C43107B}" srcOrd="0" destOrd="0" presId="urn:microsoft.com/office/officeart/2005/8/layout/default"/>
    <dgm:cxn modelId="{2993682A-D0EB-4047-9057-31D9057010E0}" type="presParOf" srcId="{479CDEDB-58C2-4E0B-A515-49AA2F3225ED}" destId="{EB40885E-729C-44CC-9909-51C9BA777C4C}" srcOrd="1" destOrd="0" presId="urn:microsoft.com/office/officeart/2005/8/layout/default"/>
    <dgm:cxn modelId="{A1A2B47B-C39B-4567-8423-63BD76C58F7D}" type="presParOf" srcId="{479CDEDB-58C2-4E0B-A515-49AA2F3225ED}" destId="{3AB8A607-1E4C-4E80-B0DA-7E6D2BA5D32B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35BF4B-FE9F-4AD5-939B-A6D90C295A86}">
      <dsp:nvSpPr>
        <dsp:cNvPr id="0" name=""/>
        <dsp:cNvSpPr/>
      </dsp:nvSpPr>
      <dsp:spPr>
        <a:xfrm rot="5400000">
          <a:off x="-874657" y="874657"/>
          <a:ext cx="5831048" cy="4081733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b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Introduction</a:t>
          </a:r>
        </a:p>
      </dsp:txBody>
      <dsp:txXfrm rot="-5400000">
        <a:off x="1" y="2040867"/>
        <a:ext cx="4081733" cy="1749315"/>
      </dsp:txXfrm>
    </dsp:sp>
    <dsp:sp modelId="{316571BE-0F3C-4F45-A5DC-A4390DE2032F}">
      <dsp:nvSpPr>
        <dsp:cNvPr id="0" name=""/>
        <dsp:cNvSpPr/>
      </dsp:nvSpPr>
      <dsp:spPr>
        <a:xfrm rot="5400000">
          <a:off x="6241766" y="-2160032"/>
          <a:ext cx="3790181" cy="8110246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Digitalization of World.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More technology, more easiness people want.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People don’t want manual things now.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Introducing the </a:t>
          </a:r>
          <a:r>
            <a:rPr lang="en-US" sz="2900" b="1" kern="1200" dirty="0" err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Eventivo</a:t>
          </a:r>
          <a:endParaRPr lang="en-US" sz="2900" b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Origination of idea (background information)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64% young population in Pakistan.</a:t>
          </a:r>
        </a:p>
      </dsp:txBody>
      <dsp:txXfrm rot="-5400000">
        <a:off x="4081734" y="185021"/>
        <a:ext cx="7925225" cy="3420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DAC612-45F7-4933-B0E1-23B96C43107B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information about each halls on one click.</a:t>
          </a:r>
        </a:p>
      </dsp:txBody>
      <dsp:txXfrm>
        <a:off x="0" y="39687"/>
        <a:ext cx="3286125" cy="1971675"/>
      </dsp:txXfrm>
    </dsp:sp>
    <dsp:sp modelId="{3AB8A607-1E4C-4E80-B0DA-7E6D2BA5D32B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access, search and contact all nearby halls.</a:t>
          </a:r>
        </a:p>
      </dsp:txBody>
      <dsp:txXfrm>
        <a:off x="3614737" y="39687"/>
        <a:ext cx="3286125" cy="1971675"/>
      </dsp:txXfrm>
    </dsp:sp>
    <dsp:sp modelId="{39A889A7-4A5E-4227-A093-564FF60A645A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Food ordering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Sitting Capacity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other arrangements on a single application</a:t>
          </a:r>
          <a:r>
            <a:rPr lang="en-US" sz="20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  <a:endParaRPr lang="en-US" sz="24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229475" y="39687"/>
        <a:ext cx="3286125" cy="1971675"/>
      </dsp:txXfrm>
    </dsp:sp>
    <dsp:sp modelId="{D67DBFAA-03CA-4684-B313-E559C8ACD93A}">
      <dsp:nvSpPr>
        <dsp:cNvPr id="0" name=""/>
        <dsp:cNvSpPr/>
      </dsp:nvSpPr>
      <dsp:spPr>
        <a:xfrm>
          <a:off x="0" y="2339975"/>
          <a:ext cx="3286125" cy="1971675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do booking</a:t>
          </a:r>
        </a:p>
      </dsp:txBody>
      <dsp:txXfrm>
        <a:off x="0" y="2339975"/>
        <a:ext cx="3286125" cy="1971675"/>
      </dsp:txXfrm>
    </dsp:sp>
    <dsp:sp modelId="{045A31EA-5DC6-4E84-9232-2552226101F8}">
      <dsp:nvSpPr>
        <dsp:cNvPr id="0" name=""/>
        <dsp:cNvSpPr/>
      </dsp:nvSpPr>
      <dsp:spPr>
        <a:xfrm>
          <a:off x="7229475" y="2354486"/>
          <a:ext cx="3286125" cy="1971675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It will suggest/compare different venues </a:t>
          </a:r>
          <a:endParaRPr lang="en-US" sz="31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229475" y="2354486"/>
        <a:ext cx="3286125" cy="1971675"/>
      </dsp:txXfrm>
    </dsp:sp>
    <dsp:sp modelId="{2B2F46A7-11C3-48C6-968C-65C511563298}">
      <dsp:nvSpPr>
        <dsp:cNvPr id="0" name=""/>
        <dsp:cNvSpPr/>
      </dsp:nvSpPr>
      <dsp:spPr>
        <a:xfrm>
          <a:off x="3614737" y="2325463"/>
          <a:ext cx="3286125" cy="1971675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estimate the cost without contacting them.</a:t>
          </a:r>
          <a:endParaRPr lang="en-US" sz="24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614737" y="2325463"/>
        <a:ext cx="3286125" cy="1971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DAC612-45F7-4933-B0E1-23B96C43107B}">
      <dsp:nvSpPr>
        <dsp:cNvPr id="0" name=""/>
        <dsp:cNvSpPr/>
      </dsp:nvSpPr>
      <dsp:spPr>
        <a:xfrm>
          <a:off x="1283" y="673807"/>
          <a:ext cx="5006206" cy="30037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0" i="0" kern="1200" dirty="0"/>
            <a:t>The system will suggest the Venues with help of NLP (semantic analysis)</a:t>
          </a:r>
          <a:endParaRPr lang="en-US" sz="40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283" y="673807"/>
        <a:ext cx="5006206" cy="3003723"/>
      </dsp:txXfrm>
    </dsp:sp>
    <dsp:sp modelId="{3AB8A607-1E4C-4E80-B0DA-7E6D2BA5D32B}">
      <dsp:nvSpPr>
        <dsp:cNvPr id="0" name=""/>
        <dsp:cNvSpPr/>
      </dsp:nvSpPr>
      <dsp:spPr>
        <a:xfrm>
          <a:off x="5509393" y="673807"/>
          <a:ext cx="5006206" cy="3003723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0" i="0" kern="1200" dirty="0"/>
            <a:t>The system shall allow the user to chat with the manager</a:t>
          </a:r>
          <a:endParaRPr lang="en-US" sz="40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509393" y="673807"/>
        <a:ext cx="5006206" cy="30037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pn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162D8D-FD01-4DB5-BEBC-E79B203FDBB2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87FBA-E868-44E9-BFA2-EA61FD9CA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30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Information: Food Quality, Sitting capacity, sound system, decorations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87FBA-E868-44E9-BFA2-EA61FD9CA6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063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7BC2B-0B37-4389-9F21-2900AE23FE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3E6431-993B-4751-9BD0-C32DCF068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2A695-8778-45CE-9430-79A665BB0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31D08-407B-45EF-B18F-F2E1C969D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1A903-2DF0-4416-89A2-BE2C9102A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29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E51BA-295C-4486-B9B1-010D44FBF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1D4A54-AFD9-4400-8916-1FA3230B1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063FF-A28D-41A7-9989-96C5CE047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CAB2B-CCEA-45B2-B1B4-01431E92C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41AE8-AEA4-4B03-A3F5-1AD994688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72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1DBA1-AF6E-45C3-863B-9DA2C0F935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C3977-DC6F-43AA-9150-FBCEDC2AB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EC40A-DCE5-48E2-86F8-6DCCCCE7D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3C0C3-2B01-43FD-9124-02326E3F3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44064-D76D-4BB2-B2DD-FFB19B8F0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870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9BC3-A809-44EB-A4B8-D9CCDD47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5A2B7-1000-41FD-AB0D-EABF7907E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7024E-7550-4DEE-AE7C-12F36D469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53DE1-EFA1-4C89-9F33-19ECF1E36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D0128-80D5-460E-8009-179956841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19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EF463-01D8-4FD8-8434-BBAFDAB08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EB7F76-E995-47CF-8C4F-14B8116CE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2E887-9800-4C3D-9E0E-B1C12B541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3BE97-9595-4317-AB8A-58D8C5688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87EAD-215C-44E5-BFE3-30AA00438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00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B18D9-298D-423F-9894-A23C95386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B999D-37F7-488B-A58B-076E7D981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DE4920-8698-4181-80E2-70DA934591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1D08D-3448-4536-BB27-2557A8EE3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8F684-8056-41D8-8E02-C289466F6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DD583-FFFD-4825-8E60-D172E49F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83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B43E-EC1C-4E38-83B5-C3C208F08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C6CC09-6730-4D55-BDDC-E3C7FA549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4D6E61-0971-4AA8-A9F6-D914379A3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3205A5-314A-4B15-B41A-F0B91E076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E9F5B6-C0A8-4315-8195-EA43342D84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D43F56-1D18-467E-8860-7F4500182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46E4B7-865D-4187-9CA2-28E24F864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9055DE-FF68-461A-BFC3-32F5C9E28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13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FAA05-0512-48F1-82B2-75164C301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9915C-BEA9-4FB2-BB45-22B27A9A7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D9B34-E0CB-466E-9F85-BCBB35514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B30F11-566D-47E6-845F-765292AF2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15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1BA032-4449-498A-9031-C49C73A8B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751032-F686-4ED7-A28B-B613B319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AD13B-9483-4DEA-B861-63DD5007C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489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D2907-54CE-44CC-A885-D7D3A3FA1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7E1A6-4BB3-4294-B799-D10B355F6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40D4C-62D3-4772-9164-1DFF7ABDDF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61A73-739E-4187-942A-D0444650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1FC24A-19FD-4396-B7D7-56976D0BD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4C79D-171B-4E06-A6BA-DF06388B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62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ACF96-F2C2-4035-97DC-2F7942731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55D641-CBF5-4654-806C-3D9A2A609E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B4876A-C5FA-4DF3-96A1-9062FB2E0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6BCE9C-14BD-4890-9766-52D1E8997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50877-EC98-4CE3-9C7D-7F48CB11D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9BD6D-5921-43E0-B388-701D31E3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04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18A1EE-E68E-49CE-9116-82E0A1A23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7144A-0360-4029-AFB6-046D932F3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9F3B5-98D8-49E9-B9CA-94D12EDAB9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FFD61-D802-4B6D-BE7A-5D1ABD665A6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3DBF1-7391-4141-9E61-39A1C76F2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F982D-D832-4136-9064-4817546728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76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ceiling, table, wine&#10;&#10;Description automatically generated">
            <a:extLst>
              <a:ext uri="{FF2B5EF4-FFF2-40B4-BE49-F238E27FC236}">
                <a16:creationId xmlns:a16="http://schemas.microsoft.com/office/drawing/2014/main" id="{24953654-DFA3-475C-8C80-8977BBD8C0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4A5C22-5575-416A-9014-B9860B8660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2157984"/>
          </a:xfrm>
        </p:spPr>
        <p:txBody>
          <a:bodyPr>
            <a:normAutofit/>
          </a:bodyPr>
          <a:lstStyle/>
          <a:p>
            <a:r>
              <a:rPr lang="en-US" sz="6600" b="1" dirty="0" err="1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endParaRPr lang="en-US" sz="6600" b="1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17D159-D736-4962-BC8E-4BA1B5979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 By:</a:t>
            </a:r>
          </a:p>
          <a:p>
            <a:r>
              <a:rPr lang="en-US" sz="20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Mr. Zafar Iqbal Roy </a:t>
            </a:r>
          </a:p>
        </p:txBody>
      </p:sp>
      <p:sp>
        <p:nvSpPr>
          <p:cNvPr id="12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940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2273EBC-E3B4-4526-B406-E99FA6E8E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6" y="246509"/>
            <a:ext cx="7750628" cy="636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37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621811D-BB4F-4795-8987-9AA641E6D8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8" r="24786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B5D6E3-BC06-4EA8-AF36-51B406BD1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Methodology?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5ABF5-D65A-4048-ADDA-5119D47C2D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Incremental</a:t>
            </a:r>
            <a:r>
              <a:rPr lang="en-US" sz="36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4856015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1F1579A8-CE9C-4BE3-BC04-763E35614B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12" y="480060"/>
            <a:ext cx="11237976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099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EF78401E-0643-46AB-85DB-24FBAE170A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8EB165-53B0-417B-8381-0D44F0968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Tools &amp; Technologies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C2FA2B1-E1C6-4D0D-94C4-72FDB52A5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914400" lvl="2" indent="0">
              <a:buNone/>
            </a:pPr>
            <a:r>
              <a:rPr lang="en-US" sz="3400" b="1" dirty="0">
                <a:solidFill>
                  <a:schemeClr val="tx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Tools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Android Studio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Photoshop</a:t>
            </a:r>
          </a:p>
          <a:p>
            <a:pPr lvl="4"/>
            <a:r>
              <a:rPr lang="en-US" sz="3600" dirty="0" err="1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Pycharm</a:t>
            </a:r>
            <a:endParaRPr lang="en-US" sz="3600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4"/>
            <a:endParaRPr lang="en-US" sz="3600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2" indent="0">
              <a:buNone/>
            </a:pPr>
            <a:r>
              <a:rPr lang="en-US" sz="3400" b="1" dirty="0">
                <a:solidFill>
                  <a:schemeClr val="tx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Technologies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 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872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B3D23-6F41-4ADD-A644-E980C9F8D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8243"/>
          </a:xfrm>
        </p:spPr>
        <p:txBody>
          <a:bodyPr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 Structure</a:t>
            </a:r>
          </a:p>
        </p:txBody>
      </p:sp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4B28D1C-A520-4289-BB97-77BAB6DE7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6571"/>
            <a:ext cx="2896004" cy="5401429"/>
          </a:xfrm>
          <a:prstGeom prst="rect">
            <a:avLst/>
          </a:prstGeom>
        </p:spPr>
      </p:pic>
      <p:pic>
        <p:nvPicPr>
          <p:cNvPr id="15" name="Picture 14" descr="Graphical user interface&#10;&#10;Description automatically generated">
            <a:extLst>
              <a:ext uri="{FF2B5EF4-FFF2-40B4-BE49-F238E27FC236}">
                <a16:creationId xmlns:a16="http://schemas.microsoft.com/office/drawing/2014/main" id="{4C3B755E-040E-4668-A3D4-E1C4D903F9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004" y="1456570"/>
            <a:ext cx="3199996" cy="5420501"/>
          </a:xfrm>
          <a:prstGeom prst="rect">
            <a:avLst/>
          </a:prstGeom>
        </p:spPr>
      </p:pic>
      <p:pic>
        <p:nvPicPr>
          <p:cNvPr id="17" name="Picture 16" descr="Graphical user interface&#10;&#10;Description automatically generated">
            <a:extLst>
              <a:ext uri="{FF2B5EF4-FFF2-40B4-BE49-F238E27FC236}">
                <a16:creationId xmlns:a16="http://schemas.microsoft.com/office/drawing/2014/main" id="{6EEE46EE-D852-4B20-9A56-5AEFF930F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763" y="1456567"/>
            <a:ext cx="3038974" cy="5401431"/>
          </a:xfrm>
          <a:prstGeom prst="rect">
            <a:avLst/>
          </a:prstGeom>
        </p:spPr>
      </p:pic>
      <p:pic>
        <p:nvPicPr>
          <p:cNvPr id="19" name="Picture 1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B5C7854-428E-4572-BEE3-92C915C36B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381" y="1456567"/>
            <a:ext cx="3174619" cy="540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484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6410D-0D47-45D5-80F1-E38F81547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 b="1">
                <a:solidFill>
                  <a:srgbClr val="3F3F3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RELATED SYSTEM ANALYSIS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2DAEA-1BBF-4959-80AC-11D069A5A4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 lnSpcReduction="10000"/>
          </a:bodyPr>
          <a:lstStyle/>
          <a:p>
            <a:pPr marL="0" indent="0" algn="ctr">
              <a:buNone/>
            </a:pP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VenueHub.pk</a:t>
            </a: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just for Lahore city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Unable to purchase services according to your needs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Suggestions option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B19CD-EDA9-4E96-AFFD-FA144D578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 lnSpcReduction="10000"/>
          </a:bodyPr>
          <a:lstStyle/>
          <a:p>
            <a:pPr marL="0" indent="0" algn="ctr">
              <a:buNone/>
            </a:pP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VenueBazaar.pk</a:t>
            </a: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only providing services in Karachi city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giving any option about comparison of venues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feedback or review option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category wise services option</a:t>
            </a:r>
          </a:p>
        </p:txBody>
      </p:sp>
    </p:spTree>
    <p:extLst>
      <p:ext uri="{BB962C8B-B14F-4D97-AF65-F5344CB8AC3E}">
        <p14:creationId xmlns:p14="http://schemas.microsoft.com/office/powerpoint/2010/main" val="4223469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EEF4D-A699-4EB9-92E8-CD1CCEB15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Conclusions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D0548-B06C-4F94-83B2-E0672AAC0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implementation of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android Application is successfully discussed.</a:t>
            </a:r>
          </a:p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Application provides the searching facilities based on various factor. This android app will provide an interface for searching wedding halls and marquees on a particular day.</a:t>
            </a:r>
          </a:p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User can save time and money to search for hall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601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6D2B435-9F42-41AE-A84D-063BD8B48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5009" y="3259371"/>
            <a:ext cx="807170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800" b="1" kern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You!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816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2B24C94-0F9F-45C8-ADAA-4F2306828B82}"/>
              </a:ext>
            </a:extLst>
          </p:cNvPr>
          <p:cNvGrpSpPr/>
          <p:nvPr/>
        </p:nvGrpSpPr>
        <p:grpSpPr>
          <a:xfrm>
            <a:off x="8110050" y="2600027"/>
            <a:ext cx="4293986" cy="3838645"/>
            <a:chOff x="945150" y="1265583"/>
            <a:chExt cx="4293986" cy="383864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CE28956-F7A6-4EBA-B358-7275CF54C09E}"/>
                </a:ext>
              </a:extLst>
            </p:cNvPr>
            <p:cNvSpPr/>
            <p:nvPr/>
          </p:nvSpPr>
          <p:spPr>
            <a:xfrm>
              <a:off x="1899447" y="1265583"/>
              <a:ext cx="2385392" cy="2315817"/>
            </a:xfrm>
            <a:prstGeom prst="ellipse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stretch>
                <a:fillRect l="-1751" t="644" r="-9417" b="644"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itle 3">
              <a:extLst>
                <a:ext uri="{FF2B5EF4-FFF2-40B4-BE49-F238E27FC236}">
                  <a16:creationId xmlns:a16="http://schemas.microsoft.com/office/drawing/2014/main" id="{BCC0547F-7854-42AD-9F99-0837AD9B69E3}"/>
                </a:ext>
              </a:extLst>
            </p:cNvPr>
            <p:cNvSpPr txBox="1">
              <a:spLocks/>
            </p:cNvSpPr>
            <p:nvPr/>
          </p:nvSpPr>
          <p:spPr>
            <a:xfrm>
              <a:off x="945150" y="3682756"/>
              <a:ext cx="4293986" cy="142147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en-US" sz="2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Hafiz M. Asif Afzal</a:t>
              </a:r>
              <a:b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sz="20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FA17-BSE-075</a:t>
              </a:r>
              <a:endPara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79F4E04-E89B-4005-860C-70132DB144C7}"/>
              </a:ext>
            </a:extLst>
          </p:cNvPr>
          <p:cNvGrpSpPr/>
          <p:nvPr/>
        </p:nvGrpSpPr>
        <p:grpSpPr>
          <a:xfrm>
            <a:off x="-212034" y="2600027"/>
            <a:ext cx="4293986" cy="3838645"/>
            <a:chOff x="1" y="1335922"/>
            <a:chExt cx="4293986" cy="3838645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FBDE246-3170-4395-9032-7B73AA3B2FDC}"/>
                </a:ext>
              </a:extLst>
            </p:cNvPr>
            <p:cNvSpPr/>
            <p:nvPr/>
          </p:nvSpPr>
          <p:spPr>
            <a:xfrm>
              <a:off x="954298" y="1335922"/>
              <a:ext cx="2385392" cy="2315817"/>
            </a:xfrm>
            <a:prstGeom prst="ellipse">
              <a:avLst/>
            </a:prstGeom>
            <a:blipFill>
              <a:blip r:embed="rId4"/>
              <a:stretch>
                <a:fillRect l="-1751" t="-17125" r="-9417" b="-80301"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itle 3">
              <a:extLst>
                <a:ext uri="{FF2B5EF4-FFF2-40B4-BE49-F238E27FC236}">
                  <a16:creationId xmlns:a16="http://schemas.microsoft.com/office/drawing/2014/main" id="{CDFA8516-E3D1-4275-8331-6D5A09BA9943}"/>
                </a:ext>
              </a:extLst>
            </p:cNvPr>
            <p:cNvSpPr txBox="1">
              <a:spLocks/>
            </p:cNvSpPr>
            <p:nvPr/>
          </p:nvSpPr>
          <p:spPr>
            <a:xfrm>
              <a:off x="1" y="3753095"/>
              <a:ext cx="4293986" cy="1421472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en-US" sz="2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Tariq Hussain</a:t>
              </a:r>
              <a:b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sz="20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FA17-BSE-060</a:t>
              </a:r>
              <a:endPara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FAF50B3-33CF-491F-8C5F-4C1A270F05EC}"/>
              </a:ext>
            </a:extLst>
          </p:cNvPr>
          <p:cNvGrpSpPr/>
          <p:nvPr/>
        </p:nvGrpSpPr>
        <p:grpSpPr>
          <a:xfrm>
            <a:off x="3949007" y="1050347"/>
            <a:ext cx="4293986" cy="3838645"/>
            <a:chOff x="3949007" y="1335922"/>
            <a:chExt cx="4293986" cy="383864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03EF268-E9E7-4B7C-A178-139E6DA9E9D2}"/>
                </a:ext>
              </a:extLst>
            </p:cNvPr>
            <p:cNvSpPr/>
            <p:nvPr/>
          </p:nvSpPr>
          <p:spPr>
            <a:xfrm>
              <a:off x="4903304" y="1335922"/>
              <a:ext cx="2385392" cy="2315817"/>
            </a:xfrm>
            <a:prstGeom prst="ellipse">
              <a:avLst/>
            </a:prstGeom>
            <a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harpenSoften amount="40000"/>
                        </a14:imgEffect>
                      </a14:imgLayer>
                    </a14:imgProps>
                  </a:ext>
                </a:extLst>
              </a:blip>
              <a:stretch>
                <a:fillRect l="5916" t="-17125" r="-1750" b="-88197"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itle 3">
              <a:extLst>
                <a:ext uri="{FF2B5EF4-FFF2-40B4-BE49-F238E27FC236}">
                  <a16:creationId xmlns:a16="http://schemas.microsoft.com/office/drawing/2014/main" id="{07EB4CCB-D4E8-4959-B796-00186CA40F14}"/>
                </a:ext>
              </a:extLst>
            </p:cNvPr>
            <p:cNvSpPr txBox="1">
              <a:spLocks/>
            </p:cNvSpPr>
            <p:nvPr/>
          </p:nvSpPr>
          <p:spPr>
            <a:xfrm>
              <a:off x="3949007" y="3753095"/>
              <a:ext cx="4293986" cy="1421472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en-US" sz="2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Waheed Khadim Hussain</a:t>
              </a:r>
              <a:b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FA17-BSE-062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53F1371-4422-440D-BC2D-B192681C9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Group Members:</a:t>
            </a:r>
            <a:endParaRPr lang="en-US" sz="5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86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picture containing computer, table, computer, desk&#10;&#10;Description automatically generated">
            <a:extLst>
              <a:ext uri="{FF2B5EF4-FFF2-40B4-BE49-F238E27FC236}">
                <a16:creationId xmlns:a16="http://schemas.microsoft.com/office/drawing/2014/main" id="{D05ADF70-FD5E-4533-A31A-387A88AEB0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" b="1559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B553B4EA-EF7A-4B34-9614-9F853AD43F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093813"/>
              </p:ext>
            </p:extLst>
          </p:nvPr>
        </p:nvGraphicFramePr>
        <p:xfrm>
          <a:off x="0" y="1026942"/>
          <a:ext cx="12191980" cy="58310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6944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8">
            <a:extLst>
              <a:ext uri="{FF2B5EF4-FFF2-40B4-BE49-F238E27FC236}">
                <a16:creationId xmlns:a16="http://schemas.microsoft.com/office/drawing/2014/main" id="{0CCC4BA0-1298-4DBD-86F1-B51D8C9D3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4FBE2-1AB7-4850-A5F8-8662A0EA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8" y="0"/>
            <a:ext cx="5427525" cy="1667997"/>
          </a:xfrm>
        </p:spPr>
        <p:txBody>
          <a:bodyPr anchor="b">
            <a:normAutofit/>
          </a:bodyPr>
          <a:lstStyle/>
          <a:p>
            <a:r>
              <a:rPr lang="en-US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C570D-A518-40AC-8CC3-2612B1BAE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05467"/>
            <a:ext cx="6259013" cy="3535083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Manually selection of halls is very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time-consuming. </a:t>
            </a: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People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lower their choices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through manual visits.</a:t>
            </a: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They visit the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ones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only.</a:t>
            </a: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People don’t know the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better one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People don’t have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information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one click. </a:t>
            </a:r>
            <a:b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 descr="A person sitting on the floor&#10;&#10;Description automatically generated">
            <a:extLst>
              <a:ext uri="{FF2B5EF4-FFF2-40B4-BE49-F238E27FC236}">
                <a16:creationId xmlns:a16="http://schemas.microsoft.com/office/drawing/2014/main" id="{632423F8-01F8-4D76-A97B-AD3A2177B2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"/>
          <a:stretch/>
        </p:blipFill>
        <p:spPr>
          <a:xfrm>
            <a:off x="8323473" y="2070849"/>
            <a:ext cx="3307052" cy="3307052"/>
          </a:xfrm>
          <a:custGeom>
            <a:avLst/>
            <a:gdLst/>
            <a:ahLst/>
            <a:cxnLst/>
            <a:rect l="l" t="t" r="r" b="b"/>
            <a:pathLst>
              <a:path w="4694238" h="4694238">
                <a:moveTo>
                  <a:pt x="2347119" y="0"/>
                </a:moveTo>
                <a:cubicBezTo>
                  <a:pt x="3643397" y="0"/>
                  <a:pt x="4694238" y="1050841"/>
                  <a:pt x="4694238" y="2347119"/>
                </a:cubicBezTo>
                <a:cubicBezTo>
                  <a:pt x="4694238" y="3643397"/>
                  <a:pt x="3643397" y="4694238"/>
                  <a:pt x="2347119" y="4694238"/>
                </a:cubicBezTo>
                <a:cubicBezTo>
                  <a:pt x="1050841" y="4694238"/>
                  <a:pt x="0" y="3643397"/>
                  <a:pt x="0" y="2347119"/>
                </a:cubicBezTo>
                <a:cubicBezTo>
                  <a:pt x="0" y="1050841"/>
                  <a:pt x="1050841" y="0"/>
                  <a:pt x="2347119" y="0"/>
                </a:cubicBezTo>
                <a:close/>
              </a:path>
            </a:pathLst>
          </a:custGeom>
        </p:spPr>
      </p:pic>
      <p:sp>
        <p:nvSpPr>
          <p:cNvPr id="26" name="Rectangle 20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184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6E69298F-8F8E-494F-B776-9141A343CA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1C024E-9E8F-4200-9413-131540C2A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9852" y="179138"/>
            <a:ext cx="8788400" cy="3061368"/>
          </a:xfrm>
        </p:spPr>
        <p:txBody>
          <a:bodyPr>
            <a:normAutofit/>
          </a:bodyPr>
          <a:lstStyle/>
          <a:p>
            <a:pPr algn="l"/>
            <a:r>
              <a:rPr lang="en-US" sz="11500" b="1" dirty="0">
                <a:ln w="22225">
                  <a:solidFill>
                    <a:schemeClr val="tx1"/>
                  </a:solidFill>
                  <a:miter lim="800000"/>
                </a:ln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FBDE3-8C05-454E-9A8C-F7495F40C1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3617496"/>
            <a:ext cx="10261600" cy="2157502"/>
          </a:xfrm>
        </p:spPr>
        <p:txBody>
          <a:bodyPr>
            <a:normAutofit/>
          </a:bodyPr>
          <a:lstStyle/>
          <a:p>
            <a:r>
              <a:rPr lang="en-US" sz="4400" b="1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sz="4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</a:t>
            </a:r>
          </a:p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Android Based</a:t>
            </a:r>
          </a:p>
        </p:txBody>
      </p:sp>
    </p:spTree>
    <p:extLst>
      <p:ext uri="{BB962C8B-B14F-4D97-AF65-F5344CB8AC3E}">
        <p14:creationId xmlns:p14="http://schemas.microsoft.com/office/powerpoint/2010/main" val="518283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C789E07-0426-41FF-A4D2-B817AB8EAE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4015" b="397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5247FE-C31F-47EA-8398-7B51457AF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Will </a:t>
            </a:r>
            <a:r>
              <a:rPr lang="en-US" sz="4800" b="1" dirty="0" err="1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sz="4800" b="1" dirty="0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Do?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6F2CFAD6-3FE7-4230-9C24-5A226AC3A8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34639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98330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C789E07-0426-41FF-A4D2-B817AB8EAE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4015" b="397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5247FE-C31F-47EA-8398-7B51457AF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Advance Features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6F2CFAD6-3FE7-4230-9C24-5A226AC3A8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32387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766796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EAAD37-8B1C-495F-9D05-992BABDB6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 Scope</a:t>
            </a:r>
          </a:p>
        </p:txBody>
      </p:sp>
      <p:grpSp>
        <p:nvGrpSpPr>
          <p:cNvPr id="17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AC183-31C0-4CB5-BFA6-B26134BE4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203079"/>
            <a:ext cx="11383362" cy="4147845"/>
          </a:xfrm>
        </p:spPr>
        <p:txBody>
          <a:bodyPr anchor="ctr">
            <a:normAutofit/>
          </a:bodyPr>
          <a:lstStyle/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Through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can book all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function’s essential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sitting at home or any location.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can be able to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compare different venues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system will give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suggestions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according to the budget and number of people so user can view them according to his needs.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seller will be able to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 more customers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creating the venue’s profile and can add all details about venue on profile.</a:t>
            </a:r>
          </a:p>
          <a:p>
            <a:pPr lvl="1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123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621811D-BB4F-4795-8987-9AA641E6D8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8" r="24786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B5D6E3-BC06-4EA8-AF36-51B406BD1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r>
              <a:rPr lang="en-US" sz="74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Architectural Design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7033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a:blip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418</Words>
  <Application>Microsoft Office PowerPoint</Application>
  <PresentationFormat>Widescreen</PresentationFormat>
  <Paragraphs>74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Tahoma</vt:lpstr>
      <vt:lpstr>Office Theme</vt:lpstr>
      <vt:lpstr>Eventivo</vt:lpstr>
      <vt:lpstr>Group Members:</vt:lpstr>
      <vt:lpstr>PowerPoint Presentation</vt:lpstr>
      <vt:lpstr>Problem Statement</vt:lpstr>
      <vt:lpstr>Solution?</vt:lpstr>
      <vt:lpstr>What Will Eventivo Do?</vt:lpstr>
      <vt:lpstr>Advance Features</vt:lpstr>
      <vt:lpstr>Project Scope</vt:lpstr>
      <vt:lpstr>Architectural Design</vt:lpstr>
      <vt:lpstr>PowerPoint Presentation</vt:lpstr>
      <vt:lpstr>Methodology?</vt:lpstr>
      <vt:lpstr>PowerPoint Presentation</vt:lpstr>
      <vt:lpstr>Tools &amp; Technologies</vt:lpstr>
      <vt:lpstr>APP Structure</vt:lpstr>
      <vt:lpstr>RELATED SYSTEM ANALYSIS </vt:lpstr>
      <vt:lpstr>Conclusions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Eventivo</dc:title>
  <dc:creator>waheed hussain</dc:creator>
  <cp:lastModifiedBy>waheed</cp:lastModifiedBy>
  <cp:revision>2</cp:revision>
  <dcterms:created xsi:type="dcterms:W3CDTF">2021-01-14T16:39:40Z</dcterms:created>
  <dcterms:modified xsi:type="dcterms:W3CDTF">2021-04-08T17:37:25Z</dcterms:modified>
</cp:coreProperties>
</file>